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60" r:id="rId6"/>
    <p:sldId id="261" r:id="rId7"/>
    <p:sldId id="262" r:id="rId8"/>
    <p:sldId id="266" r:id="rId9"/>
    <p:sldId id="264" r:id="rId10"/>
  </p:sldIdLst>
  <p:sldSz cx="9144000" cy="6858000" type="screen4x3"/>
  <p:notesSz cx="7099300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378" autoAdjust="0"/>
  </p:normalViewPr>
  <p:slideViewPr>
    <p:cSldViewPr showGuides="1">
      <p:cViewPr varScale="1">
        <p:scale>
          <a:sx n="72" d="100"/>
          <a:sy n="72" d="100"/>
        </p:scale>
        <p:origin x="1762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0E15FC-9024-433C-94E7-D1FFFF5DA4E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279525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0075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997475-74F1-49AF-8BA7-B224E2B004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122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후보</a:t>
            </a:r>
            <a:endParaRPr lang="en-US" altLang="ko-KR" dirty="0"/>
          </a:p>
          <a:p>
            <a:r>
              <a:rPr lang="ko-KR" altLang="en-US" dirty="0"/>
              <a:t>오리구출대소동</a:t>
            </a:r>
            <a:endParaRPr lang="en-US" altLang="ko-KR" dirty="0"/>
          </a:p>
          <a:p>
            <a:r>
              <a:rPr lang="ko-KR" altLang="en-US" dirty="0"/>
              <a:t>오늘부터 오리영웅</a:t>
            </a:r>
            <a:endParaRPr lang="en-US" altLang="ko-KR" dirty="0"/>
          </a:p>
          <a:p>
            <a:r>
              <a:rPr lang="ko-KR" altLang="en-US" dirty="0"/>
              <a:t>오리의 영웅</a:t>
            </a:r>
            <a:endParaRPr lang="en-US" altLang="ko-KR" dirty="0"/>
          </a:p>
          <a:p>
            <a:r>
              <a:rPr lang="ko-KR" altLang="en-US" dirty="0"/>
              <a:t>구하자 </a:t>
            </a:r>
            <a:r>
              <a:rPr lang="ko-KR" altLang="en-US" dirty="0" err="1"/>
              <a:t>꽦꽥</a:t>
            </a:r>
            <a:endParaRPr lang="en-US" altLang="ko-KR" dirty="0"/>
          </a:p>
          <a:p>
            <a:r>
              <a:rPr lang="ko-KR" altLang="en-US" dirty="0"/>
              <a:t>구하자 우</a:t>
            </a:r>
            <a:r>
              <a:rPr lang="en-US" altLang="ko-KR" dirty="0"/>
              <a:t>.</a:t>
            </a:r>
            <a:r>
              <a:rPr lang="ko-KR" altLang="en-US" dirty="0"/>
              <a:t>아</a:t>
            </a:r>
            <a:r>
              <a:rPr lang="en-US" altLang="ko-KR" dirty="0"/>
              <a:t>.</a:t>
            </a:r>
            <a:r>
              <a:rPr lang="ko-KR" altLang="en-US" dirty="0"/>
              <a:t>오</a:t>
            </a:r>
            <a:r>
              <a:rPr lang="en-US" altLang="ko-KR" dirty="0"/>
              <a:t>(</a:t>
            </a:r>
            <a:r>
              <a:rPr lang="ko-KR" altLang="en-US" dirty="0" err="1"/>
              <a:t>우리아기오리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997475-74F1-49AF-8BA7-B224E2B0042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058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인칭 시점에서 총기류로 전투를 벌이는 게임</a:t>
            </a:r>
            <a:endParaRPr lang="en-US" altLang="ko-KR" dirty="0"/>
          </a:p>
          <a:p>
            <a:r>
              <a:rPr lang="ko-KR" altLang="en-US" dirty="0"/>
              <a:t>규칙이 간단하고 비교적 쉽게 조작할 수 있어 장르나 플레이어의 유형에 </a:t>
            </a:r>
            <a:r>
              <a:rPr lang="ko-KR" altLang="en-US" dirty="0" err="1"/>
              <a:t>구애받지</a:t>
            </a:r>
            <a:r>
              <a:rPr lang="ko-KR" altLang="en-US" dirty="0"/>
              <a:t> 않는 게임</a:t>
            </a:r>
            <a:endParaRPr lang="en-US" altLang="ko-KR" dirty="0"/>
          </a:p>
          <a:p>
            <a:r>
              <a:rPr lang="en-US" altLang="ko-KR" dirty="0"/>
              <a:t>-&gt;</a:t>
            </a:r>
            <a:r>
              <a:rPr lang="ko-KR" altLang="en-US" dirty="0"/>
              <a:t>플레이를 위해 긴 시간을 소요해야 하거나 특별하고 어려운 기술을 요구하지 않는다</a:t>
            </a:r>
            <a:r>
              <a:rPr lang="en-US" altLang="ko-KR" dirty="0"/>
              <a:t>. (</a:t>
            </a:r>
            <a:r>
              <a:rPr lang="ko-KR" altLang="en-US" dirty="0"/>
              <a:t>게임나이와 외에 일반 대중들을 타깃으로 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997475-74F1-49AF-8BA7-B224E2B0042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570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수업시간에 배운 기술 중 구현에 사용된 기술들 요약</a:t>
            </a:r>
            <a:r>
              <a:rPr lang="en-US" altLang="ko-KR" dirty="0"/>
              <a:t>, </a:t>
            </a:r>
            <a:r>
              <a:rPr lang="ko-KR" altLang="en-US" dirty="0"/>
              <a:t>설명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StartCoroutine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Ienumerator</a:t>
            </a:r>
            <a:r>
              <a:rPr lang="en-US" altLang="ko-KR"/>
              <a:t>?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997475-74F1-49AF-8BA7-B224E2B0042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577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인 </a:t>
            </a:r>
            <a:r>
              <a:rPr lang="en-US" altLang="ko-KR" dirty="0"/>
              <a:t>1</a:t>
            </a:r>
            <a:r>
              <a:rPr lang="ko-KR" altLang="en-US" dirty="0"/>
              <a:t>팀인 경우</a:t>
            </a:r>
            <a:r>
              <a:rPr lang="en-US" altLang="ko-KR" dirty="0"/>
              <a:t>,</a:t>
            </a:r>
            <a:r>
              <a:rPr lang="ko-KR" altLang="en-US" dirty="0"/>
              <a:t> 각 팀원이 한 일 적을 것</a:t>
            </a:r>
            <a:endParaRPr lang="en-US" altLang="ko-KR" dirty="0"/>
          </a:p>
          <a:p>
            <a:pPr>
              <a:buNone/>
            </a:pPr>
            <a:r>
              <a:rPr lang="en-US" altLang="ko-KR" dirty="0"/>
              <a:t>	(1</a:t>
            </a:r>
            <a:r>
              <a:rPr lang="ko-KR" altLang="en-US" dirty="0"/>
              <a:t>인 </a:t>
            </a:r>
            <a:r>
              <a:rPr lang="en-US" altLang="ko-KR" dirty="0"/>
              <a:t>1</a:t>
            </a:r>
            <a:r>
              <a:rPr lang="ko-KR" altLang="en-US" dirty="0"/>
              <a:t>팀인 경우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“</a:t>
            </a:r>
            <a:r>
              <a:rPr lang="ko-KR" altLang="en-US" dirty="0"/>
              <a:t>역할 분담</a:t>
            </a:r>
            <a:r>
              <a:rPr lang="en-US" altLang="ko-KR" dirty="0"/>
              <a:t>” </a:t>
            </a:r>
            <a:r>
              <a:rPr lang="ko-KR" altLang="en-US" dirty="0"/>
              <a:t>생략 가능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997475-74F1-49AF-8BA7-B224E2B0042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79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자랑할 만한 점</a:t>
            </a:r>
            <a:endParaRPr lang="en-US" altLang="ko-KR" dirty="0"/>
          </a:p>
          <a:p>
            <a:pPr lvl="1"/>
            <a:r>
              <a:rPr lang="ko-KR" altLang="en-US" dirty="0"/>
              <a:t>상용 게임이나 다른 팀 게임과의 차별성</a:t>
            </a:r>
            <a:r>
              <a:rPr lang="en-US" altLang="ko-KR" dirty="0"/>
              <a:t>(</a:t>
            </a:r>
            <a:r>
              <a:rPr lang="ko-KR" altLang="en-US" dirty="0"/>
              <a:t>독특한 점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997475-74F1-49AF-8BA7-B224E2B0042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964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구현하면서 어려워서 해결 못한 것들이나 시간이 더 주어진다면 개선하고 싶은 것들</a:t>
            </a:r>
            <a:endParaRPr lang="en-US" altLang="ko-KR" dirty="0"/>
          </a:p>
          <a:p>
            <a:r>
              <a:rPr lang="ko-KR" altLang="en-US" dirty="0"/>
              <a:t>그 외 하고 싶은 말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997475-74F1-49AF-8BA7-B224E2B0042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126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B4F46-1E86-431F-980C-C19CB725A214}" type="datetimeFigureOut">
              <a:rPr lang="ko-KR" altLang="en-US" smtClean="0"/>
              <a:pPr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500" dirty="0"/>
              <a:t>구하자 꽥꽥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14</a:t>
            </a:r>
            <a:r>
              <a:rPr lang="ko-KR" altLang="en-US" dirty="0"/>
              <a:t>일 </a:t>
            </a:r>
            <a:r>
              <a:rPr lang="en-US" altLang="ko-KR" dirty="0"/>
              <a:t>(</a:t>
            </a:r>
            <a:r>
              <a:rPr lang="ko-KR" altLang="en-US" dirty="0"/>
              <a:t>월</a:t>
            </a:r>
            <a:r>
              <a:rPr lang="en-US" altLang="ko-KR" dirty="0"/>
              <a:t>)</a:t>
            </a:r>
          </a:p>
          <a:p>
            <a:r>
              <a:rPr lang="en-US" altLang="ko-KR" sz="4000" dirty="0"/>
              <a:t>20195132 </a:t>
            </a:r>
            <a:r>
              <a:rPr lang="ko-KR" altLang="en-US" sz="4000" dirty="0"/>
              <a:t>김유진 </a:t>
            </a:r>
          </a:p>
          <a:p>
            <a:r>
              <a:rPr lang="en-US" altLang="ko-KR" sz="4000" dirty="0"/>
              <a:t>20195257 </a:t>
            </a:r>
            <a:r>
              <a:rPr lang="ko-KR" altLang="en-US" sz="4000" dirty="0"/>
              <a:t>조윤선</a:t>
            </a:r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395738"/>
          </a:xfrm>
        </p:spPr>
        <p:txBody>
          <a:bodyPr>
            <a:normAutofit fontScale="47500" lnSpcReduction="20000"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3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게임장르</a:t>
            </a: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FPS(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First</a:t>
            </a: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Person</a:t>
            </a: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Shooter)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Casual Game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220000"/>
              </a:lnSpc>
              <a:spcAft>
                <a:spcPts val="800"/>
              </a:spcAft>
            </a:pPr>
            <a:r>
              <a:rPr lang="ko-KR" altLang="en-US" sz="32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시나리오</a:t>
            </a: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</a:p>
          <a:p>
            <a:pPr marL="0" indent="0" algn="just" latinLnBrk="1">
              <a:lnSpc>
                <a:spcPct val="220000"/>
              </a:lnSpc>
              <a:spcAft>
                <a:spcPts val="800"/>
              </a:spcAft>
              <a:buNone/>
            </a:pP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어느 날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악당들은 어린 아기 오리들을 잡아가는 악행을 저질렀고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오리 대장은 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player</a:t>
            </a: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에게 아기 오리들을 구해줄 것을 요청하게 된다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endParaRPr lang="en-US" altLang="ko-KR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220000"/>
              </a:lnSpc>
              <a:spcAft>
                <a:spcPts val="800"/>
              </a:spcAft>
              <a:buNone/>
            </a:pP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악당들의 배에는 대포가 있다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대포는 밧줄에 묶인 가여운 아기오리들을 쏴서 밧줄에 묶인 채로 바다에 잠기도록 하는 용도이다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</a:p>
          <a:p>
            <a:pPr marL="0" indent="0" algn="just" latinLnBrk="1">
              <a:lnSpc>
                <a:spcPct val="220000"/>
              </a:lnSpc>
              <a:spcAft>
                <a:spcPts val="800"/>
              </a:spcAft>
              <a:buNone/>
            </a:pP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밧줄은 아기오리들을 바다에 가라앉게 한다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그러니 </a:t>
            </a: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대포에서 쏟아지는 아기오리의 밧줄을 조준사격해서 아기오리들이 밧줄이 풀린 채로 바다에 떨어지게 해야만 한다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</a:p>
          <a:p>
            <a:pPr marL="0" indent="0" algn="just" latinLnBrk="1">
              <a:lnSpc>
                <a:spcPct val="220000"/>
              </a:lnSpc>
              <a:spcAft>
                <a:spcPts val="800"/>
              </a:spcAft>
              <a:buNone/>
            </a:pP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밧줄이 풀리지 못한 아기 </a:t>
            </a: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오리의 개수가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5</a:t>
            </a: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개를 넘</a:t>
            </a:r>
            <a:r>
              <a:rPr lang="ko-KR" altLang="en-US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기면 오리 구하기는 실패로 끝난다</a:t>
            </a: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구현된 주요 기술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472608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70000"/>
              </a:lnSpc>
            </a:pPr>
            <a:r>
              <a:rPr lang="ko-KR" altLang="en-US" sz="5200" dirty="0">
                <a:latin typeface="+mj-lt"/>
              </a:rPr>
              <a:t>상속</a:t>
            </a:r>
            <a:endParaRPr lang="en-US" altLang="ko-KR" sz="5200" dirty="0">
              <a:latin typeface="+mj-lt"/>
            </a:endParaRPr>
          </a:p>
          <a:p>
            <a:pPr>
              <a:lnSpc>
                <a:spcPct val="170000"/>
              </a:lnSpc>
            </a:pPr>
            <a:r>
              <a:rPr lang="en-US" altLang="ko-KR" sz="5200" dirty="0" err="1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spPoint</a:t>
            </a: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(</a:t>
            </a:r>
            <a:r>
              <a:rPr lang="ko-KR" altLang="en-US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총알이 나갈 위치</a:t>
            </a: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)</a:t>
            </a:r>
            <a:endParaRPr lang="en-US" altLang="ko-KR" sz="5200" dirty="0">
              <a:latin typeface="+mj-lt"/>
            </a:endParaRPr>
          </a:p>
          <a:p>
            <a:pPr>
              <a:lnSpc>
                <a:spcPct val="170000"/>
              </a:lnSpc>
            </a:pPr>
            <a:r>
              <a:rPr lang="ko-KR" altLang="en-US" sz="5200" dirty="0" err="1">
                <a:latin typeface="+mj-lt"/>
              </a:rPr>
              <a:t>파티클시스템</a:t>
            </a:r>
            <a:endParaRPr lang="en-US" altLang="ko-KR" sz="5200" dirty="0">
              <a:latin typeface="+mj-lt"/>
            </a:endParaRPr>
          </a:p>
          <a:p>
            <a:pPr>
              <a:lnSpc>
                <a:spcPct val="170000"/>
              </a:lnSpc>
            </a:pPr>
            <a:r>
              <a:rPr lang="en-US" altLang="ko-KR" sz="5200" dirty="0" err="1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Input.GetKeyDown</a:t>
            </a: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/</a:t>
            </a:r>
            <a:r>
              <a:rPr lang="en-US" altLang="ko-KR" sz="5200" dirty="0" err="1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Input.GetButtonDown</a:t>
            </a:r>
            <a:endParaRPr lang="en-US" altLang="ko-KR" sz="5200" dirty="0">
              <a:solidFill>
                <a:srgbClr val="000000"/>
              </a:solidFill>
              <a:latin typeface="+mj-lt"/>
              <a:ea typeface="돋움체" panose="020B0609000101010101" pitchFamily="49" charset="-127"/>
            </a:endParaRPr>
          </a:p>
          <a:p>
            <a:pPr>
              <a:lnSpc>
                <a:spcPct val="170000"/>
              </a:lnSpc>
            </a:pPr>
            <a:r>
              <a:rPr lang="ko-KR" altLang="en-US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오디오 소스</a:t>
            </a:r>
            <a:endParaRPr lang="en-US" altLang="ko-KR" sz="5200" dirty="0">
              <a:solidFill>
                <a:srgbClr val="000000"/>
              </a:solidFill>
              <a:latin typeface="+mj-lt"/>
              <a:ea typeface="돋움체" panose="020B0609000101010101" pitchFamily="49" charset="-127"/>
            </a:endParaRPr>
          </a:p>
          <a:p>
            <a:pPr>
              <a:lnSpc>
                <a:spcPct val="170000"/>
              </a:lnSpc>
            </a:pPr>
            <a:r>
              <a:rPr lang="en-US" altLang="ko-KR" sz="5200" dirty="0" err="1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Time.deltaTime</a:t>
            </a: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(</a:t>
            </a:r>
            <a:r>
              <a:rPr lang="ko-KR" altLang="en-US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누적 시간</a:t>
            </a: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Instantiate</a:t>
            </a:r>
          </a:p>
          <a:p>
            <a:pPr>
              <a:lnSpc>
                <a:spcPct val="170000"/>
              </a:lnSpc>
            </a:pP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Destroy(</a:t>
            </a:r>
            <a:r>
              <a:rPr lang="en-US" altLang="ko-KR" sz="5200" dirty="0" err="1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gameObject</a:t>
            </a: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);</a:t>
            </a:r>
            <a:endParaRPr lang="en-US" altLang="ko-KR" sz="5200" dirty="0">
              <a:solidFill>
                <a:srgbClr val="008000"/>
              </a:solidFill>
              <a:latin typeface="+mj-lt"/>
              <a:ea typeface="돋움체" panose="020B0609000101010101" pitchFamily="49" charset="-127"/>
            </a:endParaRPr>
          </a:p>
          <a:p>
            <a:pPr>
              <a:lnSpc>
                <a:spcPct val="170000"/>
              </a:lnSpc>
            </a:pPr>
            <a:r>
              <a:rPr lang="en-US" altLang="ko-KR" sz="5200" dirty="0" err="1">
                <a:latin typeface="+mj-lt"/>
                <a:ea typeface="돋움체" panose="020B0609000101010101" pitchFamily="49" charset="-127"/>
              </a:rPr>
              <a:t>OnTriggerEnter</a:t>
            </a: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(Collider </a:t>
            </a:r>
            <a:r>
              <a:rPr lang="en-US" altLang="ko-KR" sz="5200" dirty="0" err="1">
                <a:latin typeface="+mj-lt"/>
                <a:ea typeface="돋움체" panose="020B0609000101010101" pitchFamily="49" charset="-127"/>
              </a:rPr>
              <a:t>coll</a:t>
            </a: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), Tag(</a:t>
            </a:r>
            <a:r>
              <a:rPr lang="ko-KR" altLang="en-US" sz="5200" dirty="0">
                <a:latin typeface="+mj-lt"/>
                <a:ea typeface="돋움체" panose="020B0609000101010101" pitchFamily="49" charset="-127"/>
              </a:rPr>
              <a:t>충돌 체크</a:t>
            </a: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Canvas-UI(</a:t>
            </a:r>
            <a:r>
              <a:rPr lang="ko-KR" altLang="en-US" sz="5200" dirty="0">
                <a:latin typeface="+mj-lt"/>
                <a:ea typeface="돋움체" panose="020B0609000101010101" pitchFamily="49" charset="-127"/>
              </a:rPr>
              <a:t>게임오버</a:t>
            </a: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, </a:t>
            </a:r>
            <a:r>
              <a:rPr lang="ko-KR" altLang="en-US" sz="5200" dirty="0">
                <a:latin typeface="+mj-lt"/>
                <a:ea typeface="돋움체" panose="020B0609000101010101" pitchFamily="49" charset="-127"/>
              </a:rPr>
              <a:t>누적점수</a:t>
            </a: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, </a:t>
            </a:r>
            <a:r>
              <a:rPr lang="ko-KR" altLang="en-US" sz="5200" dirty="0">
                <a:latin typeface="+mj-lt"/>
                <a:ea typeface="돋움체" panose="020B0609000101010101" pitchFamily="49" charset="-127"/>
              </a:rPr>
              <a:t>시간 등</a:t>
            </a: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), </a:t>
            </a:r>
            <a:r>
              <a:rPr lang="ko-KR" altLang="en-US" sz="5200" b="0" i="0" dirty="0">
                <a:effectLst/>
                <a:latin typeface="+mj-lt"/>
                <a:ea typeface="Dotum" panose="020B0600000101010101" pitchFamily="50" charset="-127"/>
              </a:rPr>
              <a:t>화면크기에 따른 스케일</a:t>
            </a:r>
            <a:endParaRPr lang="en-US" altLang="ko-KR" sz="5200" dirty="0">
              <a:latin typeface="+mj-lt"/>
              <a:ea typeface="돋움체" panose="020B0609000101010101" pitchFamily="49" charset="-127"/>
            </a:endParaRPr>
          </a:p>
          <a:p>
            <a:pPr>
              <a:lnSpc>
                <a:spcPct val="170000"/>
              </a:lnSpc>
            </a:pP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Vector3(</a:t>
            </a:r>
            <a:r>
              <a:rPr lang="ko-KR" altLang="en-US" sz="5200" dirty="0">
                <a:latin typeface="+mj-lt"/>
                <a:ea typeface="돋움체" panose="020B0609000101010101" pitchFamily="49" charset="-127"/>
              </a:rPr>
              <a:t>위치</a:t>
            </a: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Quaternion(</a:t>
            </a:r>
            <a:r>
              <a:rPr lang="ko-KR" altLang="en-US" sz="5200" dirty="0" err="1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회전값</a:t>
            </a: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sz="5200" dirty="0" err="1">
                <a:latin typeface="+mj-lt"/>
                <a:ea typeface="돋움체" panose="020B0609000101010101" pitchFamily="49" charset="-127"/>
              </a:rPr>
              <a:t>SceneManager.LoadScene</a:t>
            </a: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(</a:t>
            </a:r>
            <a:r>
              <a:rPr lang="ko-KR" altLang="en-US" sz="5200" dirty="0">
                <a:latin typeface="+mj-lt"/>
                <a:ea typeface="돋움체" panose="020B0609000101010101" pitchFamily="49" charset="-127"/>
              </a:rPr>
              <a:t>씬 이름을 받아 해당 씬 전환</a:t>
            </a:r>
            <a:r>
              <a:rPr lang="en-US" altLang="ko-KR" sz="5200" dirty="0">
                <a:latin typeface="+mj-lt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sz="5200" b="0" i="0" dirty="0" err="1">
                <a:effectLst/>
                <a:latin typeface="+mj-lt"/>
                <a:ea typeface="Dotum" panose="020B0600000101010101" pitchFamily="50" charset="-127"/>
              </a:rPr>
              <a:t>Transformtransform.forward</a:t>
            </a:r>
            <a:r>
              <a:rPr lang="ko-KR" altLang="en-US" sz="5200" dirty="0">
                <a:latin typeface="+mj-lt"/>
                <a:ea typeface="Dotum" panose="020B0600000101010101" pitchFamily="50" charset="-127"/>
              </a:rPr>
              <a:t> </a:t>
            </a:r>
            <a:r>
              <a:rPr lang="en-US" altLang="ko-KR" sz="5200" dirty="0">
                <a:latin typeface="+mj-lt"/>
                <a:ea typeface="Dotum" panose="020B0600000101010101" pitchFamily="50" charset="-127"/>
              </a:rPr>
              <a:t>(</a:t>
            </a:r>
            <a:r>
              <a:rPr lang="ko-KR" altLang="en-US" sz="5200" b="0" i="0" dirty="0" err="1">
                <a:effectLst/>
                <a:latin typeface="+mj-lt"/>
                <a:ea typeface="Dotum" panose="020B0600000101010101" pitchFamily="50" charset="-127"/>
              </a:rPr>
              <a:t>게임오브젝트의</a:t>
            </a:r>
            <a:r>
              <a:rPr lang="ko-KR" altLang="en-US" sz="5200" b="0" i="0" dirty="0">
                <a:effectLst/>
                <a:latin typeface="+mj-lt"/>
                <a:ea typeface="Dotum" panose="020B0600000101010101" pitchFamily="50" charset="-127"/>
              </a:rPr>
              <a:t> 방향</a:t>
            </a:r>
            <a:r>
              <a:rPr lang="en-US" altLang="ko-KR" sz="5200" b="0" i="0" dirty="0">
                <a:effectLst/>
                <a:latin typeface="+mj-lt"/>
                <a:ea typeface="Dotum" panose="020B0600000101010101" pitchFamily="50" charset="-127"/>
              </a:rPr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sz="5200" dirty="0" err="1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transform.Rotate</a:t>
            </a: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 (</a:t>
            </a:r>
            <a:r>
              <a:rPr lang="ko-KR" altLang="en-US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회전</a:t>
            </a:r>
            <a:r>
              <a:rPr lang="en-US" altLang="ko-KR" sz="5200" dirty="0">
                <a:solidFill>
                  <a:srgbClr val="000000"/>
                </a:solidFill>
                <a:latin typeface="+mj-lt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sz="5200" b="0" i="0" dirty="0">
                <a:effectLst/>
                <a:latin typeface="+mj-lt"/>
                <a:ea typeface="Dotum" panose="020B0600000101010101" pitchFamily="50" charset="-127"/>
              </a:rPr>
              <a:t>Static (</a:t>
            </a:r>
            <a:r>
              <a:rPr lang="ko-KR" altLang="en-US" sz="5200" b="0" i="0" dirty="0">
                <a:effectLst/>
                <a:latin typeface="+mj-lt"/>
                <a:ea typeface="Dotum" panose="020B0600000101010101" pitchFamily="50" charset="-127"/>
              </a:rPr>
              <a:t>하나의 변수를 여러 오브젝트가 공유</a:t>
            </a:r>
            <a:r>
              <a:rPr lang="en-US" altLang="ko-KR" sz="5200" b="0" i="0" dirty="0">
                <a:effectLst/>
                <a:latin typeface="+mj-lt"/>
                <a:ea typeface="Dotum" panose="020B0600000101010101" pitchFamily="50" charset="-127"/>
              </a:rPr>
              <a:t>)</a:t>
            </a:r>
            <a:br>
              <a:rPr lang="ko-KR" altLang="en-US" sz="3600" dirty="0">
                <a:latin typeface="+mj-lt"/>
              </a:rPr>
            </a:br>
            <a:endParaRPr lang="en-US" altLang="ko-KR" sz="3600" dirty="0">
              <a:latin typeface="+mj-lt"/>
              <a:ea typeface="돋움체" panose="020B0609000101010101" pitchFamily="49" charset="-127"/>
            </a:endParaRPr>
          </a:p>
          <a:p>
            <a:endParaRPr lang="ko-KR" altLang="en-US" dirty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 분담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 </a:t>
            </a:r>
            <a:r>
              <a:rPr lang="ko-KR" altLang="en-US" dirty="0"/>
              <a:t>김유진 </a:t>
            </a:r>
            <a:r>
              <a:rPr lang="en-US" altLang="ko-KR" dirty="0"/>
              <a:t>: </a:t>
            </a:r>
            <a:r>
              <a:rPr lang="ko-KR" altLang="en-US" dirty="0"/>
              <a:t>대포</a:t>
            </a:r>
            <a:r>
              <a:rPr lang="en-US" altLang="ko-KR" dirty="0"/>
              <a:t>, </a:t>
            </a:r>
            <a:r>
              <a:rPr lang="ko-KR" altLang="en-US" dirty="0"/>
              <a:t>마우스 자동 움직임</a:t>
            </a:r>
            <a:r>
              <a:rPr lang="en-US" altLang="ko-KR" dirty="0"/>
              <a:t>, </a:t>
            </a:r>
            <a:r>
              <a:rPr lang="ko-KR" altLang="en-US" dirty="0"/>
              <a:t>게임루프</a:t>
            </a:r>
            <a:r>
              <a:rPr lang="en-US" altLang="ko-KR" dirty="0"/>
              <a:t>, UI Text </a:t>
            </a:r>
            <a:r>
              <a:rPr lang="ko-KR" altLang="en-US" dirty="0"/>
              <a:t>등등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조윤선 </a:t>
            </a:r>
            <a:r>
              <a:rPr lang="en-US" altLang="ko-KR" dirty="0"/>
              <a:t>: </a:t>
            </a:r>
            <a:r>
              <a:rPr lang="ko-KR" altLang="en-US" dirty="0"/>
              <a:t>씬 전환</a:t>
            </a:r>
            <a:r>
              <a:rPr lang="en-US" altLang="ko-KR" dirty="0"/>
              <a:t>, UI Button, </a:t>
            </a:r>
            <a:r>
              <a:rPr lang="ko-KR" altLang="en-US" dirty="0"/>
              <a:t>대포 구현과 발사</a:t>
            </a:r>
            <a:r>
              <a:rPr lang="en-US" altLang="ko-KR" dirty="0"/>
              <a:t>, </a:t>
            </a:r>
            <a:r>
              <a:rPr lang="ko-KR" altLang="en-US" dirty="0"/>
              <a:t>총 발사 등등</a:t>
            </a:r>
            <a:endParaRPr lang="en-US" altLang="ko-KR" dirty="0"/>
          </a:p>
          <a:p>
            <a:pPr lvl="1"/>
            <a:endParaRPr lang="en-US" altLang="ko-KR" dirty="0"/>
          </a:p>
          <a:p>
            <a:pPr marL="457200" lvl="1" indent="0" algn="ctr">
              <a:buNone/>
            </a:pPr>
            <a:r>
              <a:rPr lang="en-US" altLang="ko-KR" u="sng" dirty="0">
                <a:solidFill>
                  <a:srgbClr val="FF0000"/>
                </a:solidFill>
              </a:rPr>
              <a:t>Team</a:t>
            </a:r>
            <a:r>
              <a:rPr lang="ko-KR" altLang="en-US" u="sng" dirty="0">
                <a:solidFill>
                  <a:srgbClr val="FF0000"/>
                </a:solidFill>
              </a:rPr>
              <a:t> </a:t>
            </a:r>
            <a:r>
              <a:rPr lang="en-US" altLang="ko-KR" u="sng" dirty="0">
                <a:solidFill>
                  <a:srgbClr val="FF0000"/>
                </a:solidFill>
              </a:rPr>
              <a:t>viewer</a:t>
            </a:r>
            <a:r>
              <a:rPr lang="ko-KR" altLang="en-US" dirty="0"/>
              <a:t>를 통한 공동작업</a:t>
            </a:r>
          </a:p>
        </p:txBody>
      </p:sp>
    </p:spTree>
    <p:extLst>
      <p:ext uri="{BB962C8B-B14F-4D97-AF65-F5344CB8AC3E}">
        <p14:creationId xmlns:p14="http://schemas.microsoft.com/office/powerpoint/2010/main" val="1540726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특징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독창적인 스토리</a:t>
            </a:r>
            <a:endParaRPr lang="en-US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게임 컨셉에 맞는 배경음악</a:t>
            </a:r>
            <a:endParaRPr lang="en-US" altLang="ko-KR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규칙이 간단하고 쉽게 조작 가능하여 부담 없는 플레이 가능</a:t>
            </a:r>
            <a:endParaRPr lang="en-US" altLang="ko-KR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인칭 시점 총기게임</a:t>
            </a:r>
            <a:endParaRPr lang="en-US" altLang="ko-KR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Player</a:t>
            </a: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에게 에필로그</a:t>
            </a:r>
            <a:r>
              <a:rPr lang="en-US" altLang="ko-KR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사용설명 제공</a:t>
            </a:r>
            <a:endParaRPr lang="en-US" altLang="ko-KR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시각적인 효과</a:t>
            </a:r>
            <a:r>
              <a:rPr lang="en-US" altLang="ko-KR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귀여운 오리와 </a:t>
            </a:r>
            <a:r>
              <a:rPr lang="en-US" altLang="ko-KR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360</a:t>
            </a: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도 회전 가능한 총기</a:t>
            </a:r>
            <a:endParaRPr lang="en-US" altLang="ko-KR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청각적인 효과</a:t>
            </a:r>
            <a:r>
              <a:rPr lang="en-US" altLang="ko-KR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sz="20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현실감을 높여주는 효과음들</a:t>
            </a:r>
            <a:endParaRPr lang="en-US" altLang="ko-KR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개선점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바다에 빠지는 오리의 효과음 추가와 자연스럽게 바다에 빠지는 모습을 구현하고 싶다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대포가 좌우로만 움직이는데 좀더 다양한 각도로 움직이도록 만들지 못한 게 아쉽다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파티클</a:t>
            </a:r>
            <a:r>
              <a:rPr lang="ko-KR" altLang="en-US" dirty="0"/>
              <a:t> 시스템에 대한 이해</a:t>
            </a:r>
            <a:endParaRPr lang="en-US" altLang="ko-KR" dirty="0"/>
          </a:p>
          <a:p>
            <a:r>
              <a:rPr lang="en-US" altLang="ko-KR" dirty="0"/>
              <a:t>C#</a:t>
            </a:r>
            <a:r>
              <a:rPr lang="ko-KR" altLang="en-US" dirty="0"/>
              <a:t>문법을 더 공부하고 싶다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팀프로젝트에서 팀원의 소중함을 배웠다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인터페이스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키보드 </a:t>
            </a:r>
            <a:r>
              <a:rPr lang="en-US" altLang="ko-KR" dirty="0"/>
              <a:t>R, </a:t>
            </a:r>
            <a:r>
              <a:rPr lang="ko-KR" altLang="en-US" dirty="0"/>
              <a:t>마우스 왼쪽 버튼 클릭 </a:t>
            </a:r>
            <a:r>
              <a:rPr lang="en-US" altLang="ko-KR" dirty="0"/>
              <a:t>: </a:t>
            </a:r>
            <a:r>
              <a:rPr lang="ko-KR" altLang="en-US" dirty="0"/>
              <a:t>씬 전환</a:t>
            </a:r>
            <a:endParaRPr lang="en-US" altLang="ko-KR" dirty="0"/>
          </a:p>
          <a:p>
            <a:r>
              <a:rPr lang="ko-KR" altLang="en-US" dirty="0"/>
              <a:t>마우스 왼쪽 버튼 클릭 </a:t>
            </a:r>
            <a:r>
              <a:rPr lang="en-US" altLang="ko-KR" dirty="0"/>
              <a:t>: </a:t>
            </a:r>
            <a:r>
              <a:rPr lang="ko-KR" altLang="en-US" dirty="0"/>
              <a:t>총 사격</a:t>
            </a:r>
            <a:r>
              <a:rPr lang="en-US" altLang="ko-KR" dirty="0"/>
              <a:t>(</a:t>
            </a:r>
            <a:r>
              <a:rPr lang="ko-KR" altLang="en-US" dirty="0"/>
              <a:t>총알 발사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마우스 움직임 </a:t>
            </a:r>
            <a:r>
              <a:rPr lang="en-US" altLang="ko-KR" dirty="0"/>
              <a:t>: </a:t>
            </a:r>
            <a:r>
              <a:rPr lang="ko-KR" altLang="en-US" dirty="0"/>
              <a:t>총 회전</a:t>
            </a:r>
            <a:endParaRPr lang="en-US" altLang="ko-KR" dirty="0"/>
          </a:p>
          <a:p>
            <a:r>
              <a:rPr lang="en-US" altLang="ko-KR" dirty="0"/>
              <a:t>(Main</a:t>
            </a:r>
            <a:r>
              <a:rPr lang="ko-KR" altLang="en-US" dirty="0"/>
              <a:t>씬</a:t>
            </a:r>
            <a:r>
              <a:rPr lang="en-US" altLang="ko-KR" dirty="0"/>
              <a:t>)</a:t>
            </a:r>
            <a:r>
              <a:rPr lang="ko-KR" altLang="en-US" dirty="0"/>
              <a:t>키보드 </a:t>
            </a:r>
            <a:r>
              <a:rPr lang="en-US" altLang="ko-KR" dirty="0"/>
              <a:t>R </a:t>
            </a:r>
            <a:r>
              <a:rPr lang="ko-KR" altLang="en-US" dirty="0"/>
              <a:t>클릭 </a:t>
            </a:r>
            <a:r>
              <a:rPr lang="en-US" altLang="ko-KR" dirty="0"/>
              <a:t>: </a:t>
            </a:r>
            <a:r>
              <a:rPr lang="ko-KR" altLang="en-US" dirty="0"/>
              <a:t>게임 재시작</a:t>
            </a:r>
            <a:endParaRPr lang="en-US" altLang="ko-KR" dirty="0"/>
          </a:p>
          <a:p>
            <a:r>
              <a:rPr lang="en-US" altLang="ko-KR" dirty="0"/>
              <a:t>ESC </a:t>
            </a:r>
            <a:r>
              <a:rPr lang="ko-KR" altLang="en-US" dirty="0"/>
              <a:t>클릭 </a:t>
            </a:r>
            <a:r>
              <a:rPr lang="en-US" altLang="ko-KR" dirty="0"/>
              <a:t>: </a:t>
            </a:r>
            <a:r>
              <a:rPr lang="ko-KR" altLang="en-US" dirty="0"/>
              <a:t>게임 종료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130DA15-D4D1-4942-84DB-2EC6CF096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43100"/>
            <a:ext cx="2692400" cy="14732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10ACF00-812C-4C2C-9772-0708C3EE8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3100" y="1943100"/>
            <a:ext cx="2692400" cy="14732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A4CADEF-9C4B-41CE-A558-4ABEA39BF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1700" y="1943100"/>
            <a:ext cx="2692400" cy="14732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E8D5568-8F3D-46E7-989C-3D417CCFBD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3505200"/>
            <a:ext cx="4064000" cy="2260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1E38ED7-64E0-4247-8017-972C7EF140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7400" y="3505200"/>
            <a:ext cx="4076700" cy="22606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스크린 </a:t>
            </a:r>
            <a:r>
              <a:rPr lang="ko-KR" altLang="en-US" dirty="0" err="1"/>
              <a:t>샷</a:t>
            </a:r>
            <a:endParaRPr lang="ko-KR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  <a:r>
              <a:rPr lang="en-US" altLang="ko-KR" dirty="0"/>
              <a:t> </a:t>
            </a:r>
            <a:r>
              <a:rPr lang="ko-KR" altLang="en-US" dirty="0"/>
              <a:t>동영상</a:t>
            </a:r>
          </a:p>
        </p:txBody>
      </p:sp>
      <p:pic>
        <p:nvPicPr>
          <p:cNvPr id="4" name="시연영상">
            <a:hlinkClick r:id="" action="ppaction://media"/>
            <a:extLst>
              <a:ext uri="{FF2B5EF4-FFF2-40B4-BE49-F238E27FC236}">
                <a16:creationId xmlns:a16="http://schemas.microsoft.com/office/drawing/2014/main" id="{E6BFD49B-19A8-4E55-9781-4195EFCED2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100" y="1600200"/>
            <a:ext cx="8051800" cy="4525963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898</TotalTime>
  <Words>501</Words>
  <Application>Microsoft Office PowerPoint</Application>
  <PresentationFormat>화면 슬라이드 쇼(4:3)</PresentationFormat>
  <Paragraphs>87</Paragraphs>
  <Slides>9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구하자 꽥꽥</vt:lpstr>
      <vt:lpstr>게임 소개</vt:lpstr>
      <vt:lpstr>구현된 주요 기술</vt:lpstr>
      <vt:lpstr>역할 분담</vt:lpstr>
      <vt:lpstr>특징</vt:lpstr>
      <vt:lpstr>향후 개선점</vt:lpstr>
      <vt:lpstr>사용자 인터페이스</vt:lpstr>
      <vt:lpstr>스크린 샷</vt:lpstr>
      <vt:lpstr>시연 동영상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구하자 꽥꽥</dc:title>
  <dc:creator>조윤선</dc:creator>
  <cp:lastModifiedBy>김유진</cp:lastModifiedBy>
  <cp:revision>17</cp:revision>
  <dcterms:created xsi:type="dcterms:W3CDTF">2020-12-12T20:40:44Z</dcterms:created>
  <dcterms:modified xsi:type="dcterms:W3CDTF">2020-12-13T12:56:47Z</dcterms:modified>
</cp:coreProperties>
</file>

<file path=docProps/thumbnail.jpeg>
</file>